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3" r:id="rId3"/>
    <p:sldId id="274" r:id="rId4"/>
    <p:sldId id="275" r:id="rId5"/>
    <p:sldId id="266" r:id="rId6"/>
    <p:sldId id="318" r:id="rId7"/>
    <p:sldId id="301" r:id="rId8"/>
    <p:sldId id="319" r:id="rId9"/>
    <p:sldId id="302" r:id="rId10"/>
    <p:sldId id="320" r:id="rId11"/>
    <p:sldId id="321" r:id="rId12"/>
    <p:sldId id="306" r:id="rId13"/>
    <p:sldId id="322" r:id="rId14"/>
    <p:sldId id="323" r:id="rId15"/>
    <p:sldId id="32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88700C-B6DB-4169-86A5-103CCE7ECB8C}" v="505" dt="2023-02-25T15:03:02.9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8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8388700C-B6DB-4169-86A5-103CCE7ECB8C}"/>
    <pc:docChg chg="undo custSel addSld delSld modSld sldOrd">
      <pc:chgData name="Ed Godfrey" userId="61aa7c48ee0e3db0" providerId="LiveId" clId="{8388700C-B6DB-4169-86A5-103CCE7ECB8C}" dt="2023-02-25T15:03:02.923" v="1366"/>
      <pc:docMkLst>
        <pc:docMk/>
      </pc:docMkLst>
      <pc:sldChg chg="modSp mod">
        <pc:chgData name="Ed Godfrey" userId="61aa7c48ee0e3db0" providerId="LiveId" clId="{8388700C-B6DB-4169-86A5-103CCE7ECB8C}" dt="2023-02-25T14:27:29.885" v="1" actId="20577"/>
        <pc:sldMkLst>
          <pc:docMk/>
          <pc:sldMk cId="1586846861" sldId="256"/>
        </pc:sldMkLst>
        <pc:spChg chg="mod">
          <ac:chgData name="Ed Godfrey" userId="61aa7c48ee0e3db0" providerId="LiveId" clId="{8388700C-B6DB-4169-86A5-103CCE7ECB8C}" dt="2023-02-25T14:27:29.885" v="1" actId="20577"/>
          <ac:spMkLst>
            <pc:docMk/>
            <pc:sldMk cId="1586846861" sldId="256"/>
            <ac:spMk id="4" creationId="{E81091B1-FFCB-0593-6511-1E1CB61C648D}"/>
          </ac:spMkLst>
        </pc:spChg>
      </pc:sldChg>
      <pc:sldChg chg="modSp mod">
        <pc:chgData name="Ed Godfrey" userId="61aa7c48ee0e3db0" providerId="LiveId" clId="{8388700C-B6DB-4169-86A5-103CCE7ECB8C}" dt="2023-02-25T14:28:07.991" v="13" actId="20577"/>
        <pc:sldMkLst>
          <pc:docMk/>
          <pc:sldMk cId="3833481404" sldId="263"/>
        </pc:sldMkLst>
        <pc:spChg chg="mod">
          <ac:chgData name="Ed Godfrey" userId="61aa7c48ee0e3db0" providerId="LiveId" clId="{8388700C-B6DB-4169-86A5-103CCE7ECB8C}" dt="2023-02-25T14:28:01.598" v="5" actId="113"/>
          <ac:spMkLst>
            <pc:docMk/>
            <pc:sldMk cId="3833481404" sldId="263"/>
            <ac:spMk id="3" creationId="{9E3293C3-2021-04F5-B3B2-149081BCD341}"/>
          </ac:spMkLst>
        </pc:spChg>
        <pc:spChg chg="mod">
          <ac:chgData name="Ed Godfrey" userId="61aa7c48ee0e3db0" providerId="LiveId" clId="{8388700C-B6DB-4169-86A5-103CCE7ECB8C}" dt="2023-02-25T14:28:07.991" v="13" actId="20577"/>
          <ac:spMkLst>
            <pc:docMk/>
            <pc:sldMk cId="3833481404" sldId="263"/>
            <ac:spMk id="6" creationId="{27341E30-1523-0531-D0E1-7D6824619EE0}"/>
          </ac:spMkLst>
        </pc:spChg>
      </pc:sldChg>
      <pc:sldChg chg="modSp mod">
        <pc:chgData name="Ed Godfrey" userId="61aa7c48ee0e3db0" providerId="LiveId" clId="{8388700C-B6DB-4169-86A5-103CCE7ECB8C}" dt="2023-02-25T14:38:02.075" v="406" actId="20577"/>
        <pc:sldMkLst>
          <pc:docMk/>
          <pc:sldMk cId="2345196997" sldId="266"/>
        </pc:sldMkLst>
        <pc:spChg chg="mod">
          <ac:chgData name="Ed Godfrey" userId="61aa7c48ee0e3db0" providerId="LiveId" clId="{8388700C-B6DB-4169-86A5-103CCE7ECB8C}" dt="2023-02-25T14:37:53.464" v="392" actId="207"/>
          <ac:spMkLst>
            <pc:docMk/>
            <pc:sldMk cId="2345196997" sldId="266"/>
            <ac:spMk id="3" creationId="{9E3293C3-2021-04F5-B3B2-149081BCD341}"/>
          </ac:spMkLst>
        </pc:spChg>
        <pc:spChg chg="mod">
          <ac:chgData name="Ed Godfrey" userId="61aa7c48ee0e3db0" providerId="LiveId" clId="{8388700C-B6DB-4169-86A5-103CCE7ECB8C}" dt="2023-02-25T14:38:02.075" v="406" actId="20577"/>
          <ac:spMkLst>
            <pc:docMk/>
            <pc:sldMk cId="2345196997" sldId="266"/>
            <ac:spMk id="6" creationId="{27341E30-1523-0531-D0E1-7D6824619EE0}"/>
          </ac:spMkLst>
        </pc:spChg>
      </pc:sldChg>
      <pc:sldChg chg="modSp mod modAnim">
        <pc:chgData name="Ed Godfrey" userId="61aa7c48ee0e3db0" providerId="LiveId" clId="{8388700C-B6DB-4169-86A5-103CCE7ECB8C}" dt="2023-02-25T14:31:34.311" v="181"/>
        <pc:sldMkLst>
          <pc:docMk/>
          <pc:sldMk cId="155797835" sldId="274"/>
        </pc:sldMkLst>
        <pc:spChg chg="mod">
          <ac:chgData name="Ed Godfrey" userId="61aa7c48ee0e3db0" providerId="LiveId" clId="{8388700C-B6DB-4169-86A5-103CCE7ECB8C}" dt="2023-02-25T14:30:52.952" v="165" actId="20577"/>
          <ac:spMkLst>
            <pc:docMk/>
            <pc:sldMk cId="155797835" sldId="274"/>
            <ac:spMk id="3" creationId="{9E3293C3-2021-04F5-B3B2-149081BCD341}"/>
          </ac:spMkLst>
        </pc:spChg>
        <pc:spChg chg="mod">
          <ac:chgData name="Ed Godfrey" userId="61aa7c48ee0e3db0" providerId="LiveId" clId="{8388700C-B6DB-4169-86A5-103CCE7ECB8C}" dt="2023-02-25T14:30:02.126" v="20" actId="20577"/>
          <ac:spMkLst>
            <pc:docMk/>
            <pc:sldMk cId="155797835" sldId="274"/>
            <ac:spMk id="6" creationId="{27341E30-1523-0531-D0E1-7D6824619EE0}"/>
          </ac:spMkLst>
        </pc:spChg>
      </pc:sldChg>
      <pc:sldChg chg="addSp modSp modAnim">
        <pc:chgData name="Ed Godfrey" userId="61aa7c48ee0e3db0" providerId="LiveId" clId="{8388700C-B6DB-4169-86A5-103CCE7ECB8C}" dt="2023-02-25T14:36:46.240" v="388"/>
        <pc:sldMkLst>
          <pc:docMk/>
          <pc:sldMk cId="3895506986" sldId="275"/>
        </pc:sldMkLst>
        <pc:spChg chg="add mod">
          <ac:chgData name="Ed Godfrey" userId="61aa7c48ee0e3db0" providerId="LiveId" clId="{8388700C-B6DB-4169-86A5-103CCE7ECB8C}" dt="2023-02-25T14:36:33.814" v="387" actId="113"/>
          <ac:spMkLst>
            <pc:docMk/>
            <pc:sldMk cId="3895506986" sldId="275"/>
            <ac:spMk id="2" creationId="{C30A2024-5917-0944-C01C-7B69497A6EA7}"/>
          </ac:spMkLst>
        </pc:spChg>
        <pc:spChg chg="mod">
          <ac:chgData name="Ed Godfrey" userId="61aa7c48ee0e3db0" providerId="LiveId" clId="{8388700C-B6DB-4169-86A5-103CCE7ECB8C}" dt="2023-02-25T14:34:06.367" v="323" actId="5793"/>
          <ac:spMkLst>
            <pc:docMk/>
            <pc:sldMk cId="3895506986" sldId="275"/>
            <ac:spMk id="3" creationId="{9E3293C3-2021-04F5-B3B2-149081BCD341}"/>
          </ac:spMkLst>
        </pc:spChg>
        <pc:spChg chg="mod">
          <ac:chgData name="Ed Godfrey" userId="61aa7c48ee0e3db0" providerId="LiveId" clId="{8388700C-B6DB-4169-86A5-103CCE7ECB8C}" dt="2023-02-25T14:33:53.973" v="315" actId="20577"/>
          <ac:spMkLst>
            <pc:docMk/>
            <pc:sldMk cId="3895506986" sldId="275"/>
            <ac:spMk id="6" creationId="{27341E30-1523-0531-D0E1-7D6824619EE0}"/>
          </ac:spMkLst>
        </pc:spChg>
      </pc:sldChg>
      <pc:sldChg chg="del">
        <pc:chgData name="Ed Godfrey" userId="61aa7c48ee0e3db0" providerId="LiveId" clId="{8388700C-B6DB-4169-86A5-103CCE7ECB8C}" dt="2023-02-25T15:02:52.692" v="1363" actId="47"/>
        <pc:sldMkLst>
          <pc:docMk/>
          <pc:sldMk cId="806046376" sldId="278"/>
        </pc:sldMkLst>
      </pc:sldChg>
      <pc:sldChg chg="modSp mod">
        <pc:chgData name="Ed Godfrey" userId="61aa7c48ee0e3db0" providerId="LiveId" clId="{8388700C-B6DB-4169-86A5-103CCE7ECB8C}" dt="2023-02-25T14:42:25.762" v="508" actId="114"/>
        <pc:sldMkLst>
          <pc:docMk/>
          <pc:sldMk cId="2237846409" sldId="301"/>
        </pc:sldMkLst>
        <pc:spChg chg="mod">
          <ac:chgData name="Ed Godfrey" userId="61aa7c48ee0e3db0" providerId="LiveId" clId="{8388700C-B6DB-4169-86A5-103CCE7ECB8C}" dt="2023-02-25T14:42:25.762" v="508" actId="114"/>
          <ac:spMkLst>
            <pc:docMk/>
            <pc:sldMk cId="2237846409" sldId="301"/>
            <ac:spMk id="3" creationId="{9E3293C3-2021-04F5-B3B2-149081BCD341}"/>
          </ac:spMkLst>
        </pc:spChg>
        <pc:spChg chg="mod">
          <ac:chgData name="Ed Godfrey" userId="61aa7c48ee0e3db0" providerId="LiveId" clId="{8388700C-B6DB-4169-86A5-103CCE7ECB8C}" dt="2023-02-25T14:42:20.501" v="507" actId="20577"/>
          <ac:spMkLst>
            <pc:docMk/>
            <pc:sldMk cId="2237846409" sldId="301"/>
            <ac:spMk id="6" creationId="{27341E30-1523-0531-D0E1-7D6824619EE0}"/>
          </ac:spMkLst>
        </pc:spChg>
      </pc:sldChg>
      <pc:sldChg chg="modSp mod">
        <pc:chgData name="Ed Godfrey" userId="61aa7c48ee0e3db0" providerId="LiveId" clId="{8388700C-B6DB-4169-86A5-103CCE7ECB8C}" dt="2023-02-25T14:44:08.797" v="553" actId="20577"/>
        <pc:sldMkLst>
          <pc:docMk/>
          <pc:sldMk cId="554023502" sldId="302"/>
        </pc:sldMkLst>
        <pc:spChg chg="mod">
          <ac:chgData name="Ed Godfrey" userId="61aa7c48ee0e3db0" providerId="LiveId" clId="{8388700C-B6DB-4169-86A5-103CCE7ECB8C}" dt="2023-02-25T14:43:57.990" v="533" actId="113"/>
          <ac:spMkLst>
            <pc:docMk/>
            <pc:sldMk cId="554023502" sldId="302"/>
            <ac:spMk id="3" creationId="{9E3293C3-2021-04F5-B3B2-149081BCD341}"/>
          </ac:spMkLst>
        </pc:spChg>
        <pc:spChg chg="mod">
          <ac:chgData name="Ed Godfrey" userId="61aa7c48ee0e3db0" providerId="LiveId" clId="{8388700C-B6DB-4169-86A5-103CCE7ECB8C}" dt="2023-02-25T14:44:08.797" v="553" actId="20577"/>
          <ac:spMkLst>
            <pc:docMk/>
            <pc:sldMk cId="554023502" sldId="302"/>
            <ac:spMk id="6" creationId="{27341E30-1523-0531-D0E1-7D6824619EE0}"/>
          </ac:spMkLst>
        </pc:spChg>
      </pc:sldChg>
      <pc:sldChg chg="del">
        <pc:chgData name="Ed Godfrey" userId="61aa7c48ee0e3db0" providerId="LiveId" clId="{8388700C-B6DB-4169-86A5-103CCE7ECB8C}" dt="2023-02-25T15:02:50.660" v="1359" actId="47"/>
        <pc:sldMkLst>
          <pc:docMk/>
          <pc:sldMk cId="2396569411" sldId="303"/>
        </pc:sldMkLst>
      </pc:sldChg>
      <pc:sldChg chg="del">
        <pc:chgData name="Ed Godfrey" userId="61aa7c48ee0e3db0" providerId="LiveId" clId="{8388700C-B6DB-4169-86A5-103CCE7ECB8C}" dt="2023-02-25T15:02:52.003" v="1361" actId="47"/>
        <pc:sldMkLst>
          <pc:docMk/>
          <pc:sldMk cId="803617273" sldId="304"/>
        </pc:sldMkLst>
      </pc:sldChg>
      <pc:sldChg chg="delSp modSp mod ord modAnim">
        <pc:chgData name="Ed Godfrey" userId="61aa7c48ee0e3db0" providerId="LiveId" clId="{8388700C-B6DB-4169-86A5-103CCE7ECB8C}" dt="2023-02-25T15:01:40.877" v="1351"/>
        <pc:sldMkLst>
          <pc:docMk/>
          <pc:sldMk cId="2350886199" sldId="306"/>
        </pc:sldMkLst>
        <pc:spChg chg="del">
          <ac:chgData name="Ed Godfrey" userId="61aa7c48ee0e3db0" providerId="LiveId" clId="{8388700C-B6DB-4169-86A5-103CCE7ECB8C}" dt="2023-02-25T15:00:57.800" v="1341" actId="21"/>
          <ac:spMkLst>
            <pc:docMk/>
            <pc:sldMk cId="2350886199" sldId="306"/>
            <ac:spMk id="2" creationId="{70461B98-91E2-D42D-8DC7-BBD23BC2E83B}"/>
          </ac:spMkLst>
        </pc:spChg>
        <pc:spChg chg="mod">
          <ac:chgData name="Ed Godfrey" userId="61aa7c48ee0e3db0" providerId="LiveId" clId="{8388700C-B6DB-4169-86A5-103CCE7ECB8C}" dt="2023-02-25T15:01:04.645" v="1347" actId="20577"/>
          <ac:spMkLst>
            <pc:docMk/>
            <pc:sldMk cId="2350886199" sldId="306"/>
            <ac:spMk id="3" creationId="{9E3293C3-2021-04F5-B3B2-149081BCD341}"/>
          </ac:spMkLst>
        </pc:spChg>
        <pc:spChg chg="mod">
          <ac:chgData name="Ed Godfrey" userId="61aa7c48ee0e3db0" providerId="LiveId" clId="{8388700C-B6DB-4169-86A5-103CCE7ECB8C}" dt="2023-02-25T15:00:39.553" v="1337" actId="20577"/>
          <ac:spMkLst>
            <pc:docMk/>
            <pc:sldMk cId="2350886199" sldId="306"/>
            <ac:spMk id="6" creationId="{27341E30-1523-0531-D0E1-7D6824619EE0}"/>
          </ac:spMkLst>
        </pc:spChg>
      </pc:sldChg>
      <pc:sldChg chg="del">
        <pc:chgData name="Ed Godfrey" userId="61aa7c48ee0e3db0" providerId="LiveId" clId="{8388700C-B6DB-4169-86A5-103CCE7ECB8C}" dt="2023-02-25T15:02:49.296" v="1355" actId="47"/>
        <pc:sldMkLst>
          <pc:docMk/>
          <pc:sldMk cId="1154234325" sldId="310"/>
        </pc:sldMkLst>
      </pc:sldChg>
      <pc:sldChg chg="del">
        <pc:chgData name="Ed Godfrey" userId="61aa7c48ee0e3db0" providerId="LiveId" clId="{8388700C-B6DB-4169-86A5-103CCE7ECB8C}" dt="2023-02-25T15:02:49.498" v="1356" actId="47"/>
        <pc:sldMkLst>
          <pc:docMk/>
          <pc:sldMk cId="747833701" sldId="311"/>
        </pc:sldMkLst>
      </pc:sldChg>
      <pc:sldChg chg="del">
        <pc:chgData name="Ed Godfrey" userId="61aa7c48ee0e3db0" providerId="LiveId" clId="{8388700C-B6DB-4169-86A5-103CCE7ECB8C}" dt="2023-02-25T15:02:49.764" v="1357" actId="47"/>
        <pc:sldMkLst>
          <pc:docMk/>
          <pc:sldMk cId="1266599345" sldId="312"/>
        </pc:sldMkLst>
      </pc:sldChg>
      <pc:sldChg chg="del">
        <pc:chgData name="Ed Godfrey" userId="61aa7c48ee0e3db0" providerId="LiveId" clId="{8388700C-B6DB-4169-86A5-103CCE7ECB8C}" dt="2023-02-25T15:02:50.205" v="1358" actId="47"/>
        <pc:sldMkLst>
          <pc:docMk/>
          <pc:sldMk cId="730478780" sldId="313"/>
        </pc:sldMkLst>
      </pc:sldChg>
      <pc:sldChg chg="del">
        <pc:chgData name="Ed Godfrey" userId="61aa7c48ee0e3db0" providerId="LiveId" clId="{8388700C-B6DB-4169-86A5-103CCE7ECB8C}" dt="2023-02-25T15:02:51.134" v="1360" actId="47"/>
        <pc:sldMkLst>
          <pc:docMk/>
          <pc:sldMk cId="362445051" sldId="314"/>
        </pc:sldMkLst>
      </pc:sldChg>
      <pc:sldChg chg="del">
        <pc:chgData name="Ed Godfrey" userId="61aa7c48ee0e3db0" providerId="LiveId" clId="{8388700C-B6DB-4169-86A5-103CCE7ECB8C}" dt="2023-02-25T15:02:52.304" v="1362" actId="47"/>
        <pc:sldMkLst>
          <pc:docMk/>
          <pc:sldMk cId="714230841" sldId="315"/>
        </pc:sldMkLst>
      </pc:sldChg>
      <pc:sldChg chg="del">
        <pc:chgData name="Ed Godfrey" userId="61aa7c48ee0e3db0" providerId="LiveId" clId="{8388700C-B6DB-4169-86A5-103CCE7ECB8C}" dt="2023-02-25T15:02:53.479" v="1364" actId="47"/>
        <pc:sldMkLst>
          <pc:docMk/>
          <pc:sldMk cId="2604121887" sldId="316"/>
        </pc:sldMkLst>
      </pc:sldChg>
      <pc:sldChg chg="del">
        <pc:chgData name="Ed Godfrey" userId="61aa7c48ee0e3db0" providerId="LiveId" clId="{8388700C-B6DB-4169-86A5-103CCE7ECB8C}" dt="2023-02-25T15:02:54.309" v="1365" actId="47"/>
        <pc:sldMkLst>
          <pc:docMk/>
          <pc:sldMk cId="1591930559" sldId="317"/>
        </pc:sldMkLst>
      </pc:sldChg>
      <pc:sldChg chg="addSp delSp modSp add mod modAnim">
        <pc:chgData name="Ed Godfrey" userId="61aa7c48ee0e3db0" providerId="LiveId" clId="{8388700C-B6DB-4169-86A5-103CCE7ECB8C}" dt="2023-02-25T14:41:29.636" v="487" actId="14100"/>
        <pc:sldMkLst>
          <pc:docMk/>
          <pc:sldMk cId="168075775" sldId="318"/>
        </pc:sldMkLst>
        <pc:spChg chg="mod">
          <ac:chgData name="Ed Godfrey" userId="61aa7c48ee0e3db0" providerId="LiveId" clId="{8388700C-B6DB-4169-86A5-103CCE7ECB8C}" dt="2023-02-25T14:38:50.442" v="411" actId="20577"/>
          <ac:spMkLst>
            <pc:docMk/>
            <pc:sldMk cId="168075775" sldId="318"/>
            <ac:spMk id="3" creationId="{9E3293C3-2021-04F5-B3B2-149081BCD341}"/>
          </ac:spMkLst>
        </pc:spChg>
        <pc:spChg chg="add del mod">
          <ac:chgData name="Ed Godfrey" userId="61aa7c48ee0e3db0" providerId="LiveId" clId="{8388700C-B6DB-4169-86A5-103CCE7ECB8C}" dt="2023-02-25T14:40:19.219" v="458" actId="21"/>
          <ac:spMkLst>
            <pc:docMk/>
            <pc:sldMk cId="168075775" sldId="318"/>
            <ac:spMk id="4" creationId="{11074D4E-40E5-747E-5177-9F2C3F7CF346}"/>
          </ac:spMkLst>
        </pc:spChg>
        <pc:spChg chg="add mod">
          <ac:chgData name="Ed Godfrey" userId="61aa7c48ee0e3db0" providerId="LiveId" clId="{8388700C-B6DB-4169-86A5-103CCE7ECB8C}" dt="2023-02-25T14:41:29.636" v="487" actId="14100"/>
          <ac:spMkLst>
            <pc:docMk/>
            <pc:sldMk cId="168075775" sldId="318"/>
            <ac:spMk id="5" creationId="{4EAC9727-C78A-D207-B4F5-3E6115ADB665}"/>
          </ac:spMkLst>
        </pc:spChg>
        <pc:spChg chg="add del mod">
          <ac:chgData name="Ed Godfrey" userId="61aa7c48ee0e3db0" providerId="LiveId" clId="{8388700C-B6DB-4169-86A5-103CCE7ECB8C}" dt="2023-02-25T14:40:36.048" v="462"/>
          <ac:spMkLst>
            <pc:docMk/>
            <pc:sldMk cId="168075775" sldId="318"/>
            <ac:spMk id="7" creationId="{C95C03A7-9706-4829-3A2C-EB0DAEB191F2}"/>
          </ac:spMkLst>
        </pc:spChg>
      </pc:sldChg>
      <pc:sldChg chg="modSp add mod">
        <pc:chgData name="Ed Godfrey" userId="61aa7c48ee0e3db0" providerId="LiveId" clId="{8388700C-B6DB-4169-86A5-103CCE7ECB8C}" dt="2023-02-25T14:43:26.674" v="529" actId="20577"/>
        <pc:sldMkLst>
          <pc:docMk/>
          <pc:sldMk cId="2766361369" sldId="319"/>
        </pc:sldMkLst>
        <pc:spChg chg="mod">
          <ac:chgData name="Ed Godfrey" userId="61aa7c48ee0e3db0" providerId="LiveId" clId="{8388700C-B6DB-4169-86A5-103CCE7ECB8C}" dt="2023-02-25T14:43:17.854" v="513" actId="113"/>
          <ac:spMkLst>
            <pc:docMk/>
            <pc:sldMk cId="2766361369" sldId="319"/>
            <ac:spMk id="3" creationId="{9E3293C3-2021-04F5-B3B2-149081BCD341}"/>
          </ac:spMkLst>
        </pc:spChg>
        <pc:spChg chg="mod">
          <ac:chgData name="Ed Godfrey" userId="61aa7c48ee0e3db0" providerId="LiveId" clId="{8388700C-B6DB-4169-86A5-103CCE7ECB8C}" dt="2023-02-25T14:43:26.674" v="529" actId="20577"/>
          <ac:spMkLst>
            <pc:docMk/>
            <pc:sldMk cId="2766361369" sldId="319"/>
            <ac:spMk id="6" creationId="{27341E30-1523-0531-D0E1-7D6824619EE0}"/>
          </ac:spMkLst>
        </pc:spChg>
      </pc:sldChg>
      <pc:sldChg chg="modSp add modAnim">
        <pc:chgData name="Ed Godfrey" userId="61aa7c48ee0e3db0" providerId="LiveId" clId="{8388700C-B6DB-4169-86A5-103CCE7ECB8C}" dt="2023-02-25T14:49:14.937" v="755" actId="114"/>
        <pc:sldMkLst>
          <pc:docMk/>
          <pc:sldMk cId="2640613518" sldId="320"/>
        </pc:sldMkLst>
        <pc:spChg chg="mod">
          <ac:chgData name="Ed Godfrey" userId="61aa7c48ee0e3db0" providerId="LiveId" clId="{8388700C-B6DB-4169-86A5-103CCE7ECB8C}" dt="2023-02-25T14:49:14.937" v="755" actId="114"/>
          <ac:spMkLst>
            <pc:docMk/>
            <pc:sldMk cId="2640613518" sldId="320"/>
            <ac:spMk id="2" creationId="{C30A2024-5917-0944-C01C-7B69497A6EA7}"/>
          </ac:spMkLst>
        </pc:spChg>
        <pc:spChg chg="mod">
          <ac:chgData name="Ed Godfrey" userId="61aa7c48ee0e3db0" providerId="LiveId" clId="{8388700C-B6DB-4169-86A5-103CCE7ECB8C}" dt="2023-02-25T14:45:47.217" v="604" actId="5793"/>
          <ac:spMkLst>
            <pc:docMk/>
            <pc:sldMk cId="2640613518" sldId="320"/>
            <ac:spMk id="3" creationId="{9E3293C3-2021-04F5-B3B2-149081BCD341}"/>
          </ac:spMkLst>
        </pc:spChg>
      </pc:sldChg>
      <pc:sldChg chg="modSp add mod modAnim">
        <pc:chgData name="Ed Godfrey" userId="61aa7c48ee0e3db0" providerId="LiveId" clId="{8388700C-B6DB-4169-86A5-103CCE7ECB8C}" dt="2023-02-25T14:58:45.798" v="1316"/>
        <pc:sldMkLst>
          <pc:docMk/>
          <pc:sldMk cId="2954096617" sldId="321"/>
        </pc:sldMkLst>
        <pc:spChg chg="mod">
          <ac:chgData name="Ed Godfrey" userId="61aa7c48ee0e3db0" providerId="LiveId" clId="{8388700C-B6DB-4169-86A5-103CCE7ECB8C}" dt="2023-02-25T14:58:21.302" v="1303" actId="115"/>
          <ac:spMkLst>
            <pc:docMk/>
            <pc:sldMk cId="2954096617" sldId="321"/>
            <ac:spMk id="3" creationId="{9E3293C3-2021-04F5-B3B2-149081BCD341}"/>
          </ac:spMkLst>
        </pc:spChg>
        <pc:spChg chg="mod">
          <ac:chgData name="Ed Godfrey" userId="61aa7c48ee0e3db0" providerId="LiveId" clId="{8388700C-B6DB-4169-86A5-103CCE7ECB8C}" dt="2023-02-25T14:49:45.966" v="785" actId="20577"/>
          <ac:spMkLst>
            <pc:docMk/>
            <pc:sldMk cId="2954096617" sldId="321"/>
            <ac:spMk id="6" creationId="{27341E30-1523-0531-D0E1-7D6824619EE0}"/>
          </ac:spMkLst>
        </pc:spChg>
      </pc:sldChg>
      <pc:sldChg chg="add modAnim">
        <pc:chgData name="Ed Godfrey" userId="61aa7c48ee0e3db0" providerId="LiveId" clId="{8388700C-B6DB-4169-86A5-103CCE7ECB8C}" dt="2023-02-25T15:01:54.835" v="1353"/>
        <pc:sldMkLst>
          <pc:docMk/>
          <pc:sldMk cId="431902628" sldId="322"/>
        </pc:sldMkLst>
      </pc:sldChg>
      <pc:sldChg chg="add">
        <pc:chgData name="Ed Godfrey" userId="61aa7c48ee0e3db0" providerId="LiveId" clId="{8388700C-B6DB-4169-86A5-103CCE7ECB8C}" dt="2023-02-25T15:02:46.190" v="1354"/>
        <pc:sldMkLst>
          <pc:docMk/>
          <pc:sldMk cId="3180345578" sldId="323"/>
        </pc:sldMkLst>
      </pc:sldChg>
      <pc:sldChg chg="add">
        <pc:chgData name="Ed Godfrey" userId="61aa7c48ee0e3db0" providerId="LiveId" clId="{8388700C-B6DB-4169-86A5-103CCE7ECB8C}" dt="2023-02-25T15:03:02.923" v="1366"/>
        <pc:sldMkLst>
          <pc:docMk/>
          <pc:sldMk cId="108012400" sldId="32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48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24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9338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50544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4811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2/25/2023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773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2/25/2023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879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2271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61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69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31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542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561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69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54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712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6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2/25/2023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444648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Cultivating Christian Character (Part 1)</a:t>
            </a:r>
          </a:p>
          <a:p>
            <a:pPr algn="ctr"/>
            <a:r>
              <a:rPr lang="en-US" sz="3600" b="1" dirty="0">
                <a:solidFill>
                  <a:schemeClr val="tx1"/>
                </a:solidFill>
                <a:latin typeface="Avenir Next LT Pro Light" panose="020B0304020202020204" pitchFamily="34" charset="0"/>
              </a:rPr>
              <a:t>2 Peter 1:5-9</a:t>
            </a:r>
          </a:p>
        </p:txBody>
      </p:sp>
      <p:sp>
        <p:nvSpPr>
          <p:cNvPr id="4" name="TextBox 3">
            <a:extLst>
              <a:ext uri="{FF2B5EF4-FFF2-40B4-BE49-F238E27FC236}">
                <a16:creationId xmlns:a16="http://schemas.microsoft.com/office/drawing/2014/main" id="{E81091B1-FFCB-0593-6511-1E1CB61C648D}"/>
              </a:ext>
            </a:extLst>
          </p:cNvPr>
          <p:cNvSpPr txBox="1"/>
          <p:nvPr/>
        </p:nvSpPr>
        <p:spPr>
          <a:xfrm>
            <a:off x="7944548" y="6219706"/>
            <a:ext cx="3970084" cy="369332"/>
          </a:xfrm>
          <a:prstGeom prst="rect">
            <a:avLst/>
          </a:prstGeom>
          <a:noFill/>
        </p:spPr>
        <p:txBody>
          <a:bodyPr wrap="square" rtlCol="0">
            <a:spAutoFit/>
          </a:bodyPr>
          <a:lstStyle/>
          <a:p>
            <a:pPr algn="r"/>
            <a:r>
              <a:rPr lang="en-US" dirty="0">
                <a:latin typeface="Avenir Next LT Pro Light" panose="020B0304020202020204" pitchFamily="34" charset="0"/>
              </a:rPr>
              <a:t>February 26, 2023</a:t>
            </a:r>
          </a:p>
        </p:txBody>
      </p:sp>
    </p:spTree>
    <p:extLst>
      <p:ext uri="{BB962C8B-B14F-4D97-AF65-F5344CB8AC3E}">
        <p14:creationId xmlns:p14="http://schemas.microsoft.com/office/powerpoint/2010/main" val="1586846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58496" y="907911"/>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indent="-1028700" algn="just">
              <a:spcBef>
                <a:spcPts val="0"/>
              </a:spcBef>
              <a:spcAft>
                <a:spcPts val="0"/>
              </a:spcAft>
              <a:buFont typeface="+mj-lt"/>
              <a:buAutoNum type="romanUcPeriod" startAt="2"/>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A growing faith results in fruit </a:t>
            </a:r>
            <a:r>
              <a:rPr lang="en-US" sz="3600"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(1:5b-7)</a:t>
            </a:r>
          </a:p>
          <a:p>
            <a:pPr marR="0" algn="just">
              <a:spcBef>
                <a:spcPts val="0"/>
              </a:spcBef>
              <a:spcAft>
                <a:spcPts val="0"/>
              </a:spcAft>
            </a:pP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…in your faith supply moral excellence, and in your moral excellence, knowledge, 6 and in your knowledge, self-control, and in your self-control, perseverance, and in your perseverance, godliness, 7 and in your godliness, brotherly kindness, and in your brotherly kindness, love.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Cultivating Christian Character</a:t>
            </a:r>
          </a:p>
        </p:txBody>
      </p:sp>
      <p:sp>
        <p:nvSpPr>
          <p:cNvPr id="2" name="Text Box 3">
            <a:extLst>
              <a:ext uri="{FF2B5EF4-FFF2-40B4-BE49-F238E27FC236}">
                <a16:creationId xmlns:a16="http://schemas.microsoft.com/office/drawing/2014/main" id="{C30A2024-5917-0944-C01C-7B69497A6EA7}"/>
              </a:ext>
            </a:extLst>
          </p:cNvPr>
          <p:cNvSpPr txBox="1">
            <a:spLocks noChangeArrowheads="1"/>
          </p:cNvSpPr>
          <p:nvPr/>
        </p:nvSpPr>
        <p:spPr bwMode="auto">
          <a:xfrm>
            <a:off x="158496" y="2765286"/>
            <a:ext cx="118056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u="sng" dirty="0">
                <a:solidFill>
                  <a:schemeClr val="tx1"/>
                </a:solidFill>
                <a:latin typeface="Calibri" panose="020F0502020204030204" pitchFamily="34" charset="0"/>
                <a:ea typeface="Calibri" panose="020F0502020204030204" pitchFamily="34" charset="0"/>
                <a:cs typeface="Calibri" panose="020F0502020204030204" pitchFamily="34" charset="0"/>
              </a:rPr>
              <a:t>supply</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 = “</a:t>
            </a:r>
            <a:r>
              <a:rPr lang="en-US" sz="2800" b="0" dirty="0" err="1">
                <a:solidFill>
                  <a:schemeClr val="tx1"/>
                </a:solidFill>
                <a:latin typeface="Calibri" panose="020F0502020204030204" pitchFamily="34" charset="0"/>
                <a:ea typeface="Calibri" panose="020F0502020204030204" pitchFamily="34" charset="0"/>
                <a:cs typeface="Calibri" panose="020F0502020204030204" pitchFamily="34" charset="0"/>
              </a:rPr>
              <a:t>epichoregeo</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 (choreograph) - </a:t>
            </a: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“to add, to minister, to provide, to arrange or orchestrate.” </a:t>
            </a:r>
          </a:p>
        </p:txBody>
      </p:sp>
    </p:spTree>
    <p:extLst>
      <p:ext uri="{BB962C8B-B14F-4D97-AF65-F5344CB8AC3E}">
        <p14:creationId xmlns:p14="http://schemas.microsoft.com/office/powerpoint/2010/main" val="26406135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22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marR="0" indent="-514350" algn="just">
              <a:spcBef>
                <a:spcPts val="0"/>
              </a:spcBef>
              <a:spcAft>
                <a:spcPts val="0"/>
              </a:spcAft>
              <a:buAutoNum type="alphaUcPeriod"/>
            </a:pPr>
            <a:r>
              <a:rPr lang="en-US" b="0" u="sng" dirty="0">
                <a:solidFill>
                  <a:schemeClr val="tx1"/>
                </a:solidFill>
                <a:latin typeface="Calibri" panose="020F0502020204030204" pitchFamily="34" charset="0"/>
                <a:ea typeface="Calibri" panose="020F0502020204030204" pitchFamily="34" charset="0"/>
                <a:cs typeface="Calibri" panose="020F0502020204030204" pitchFamily="34" charset="0"/>
              </a:rPr>
              <a:t>moral excellence </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the moral virtue and righteousness of Christ</a:t>
            </a:r>
          </a:p>
          <a:p>
            <a:pPr marL="514350" marR="0" indent="-514350" algn="just">
              <a:spcBef>
                <a:spcPts val="0"/>
              </a:spcBef>
              <a:spcAft>
                <a:spcPts val="0"/>
              </a:spcAft>
              <a:buAutoNum type="alphaUcPeriod"/>
            </a:pPr>
            <a:r>
              <a:rPr lang="en-US" b="0" u="sng" dirty="0">
                <a:solidFill>
                  <a:schemeClr val="tx1"/>
                </a:solidFill>
                <a:latin typeface="Calibri" panose="020F0502020204030204" pitchFamily="34" charset="0"/>
                <a:ea typeface="Calibri" panose="020F0502020204030204" pitchFamily="34" charset="0"/>
                <a:cs typeface="Calibri" panose="020F0502020204030204" pitchFamily="34" charset="0"/>
              </a:rPr>
              <a:t>k</a:t>
            </a:r>
            <a:r>
              <a:rPr lang="en-US" b="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a:t>
            </a:r>
            <a:r>
              <a:rPr lang="en-US" b="0" u="sng" dirty="0">
                <a:solidFill>
                  <a:schemeClr val="tx1"/>
                </a:solidFill>
                <a:latin typeface="Calibri" panose="020F0502020204030204" pitchFamily="34" charset="0"/>
                <a:ea typeface="Calibri" panose="020F0502020204030204" pitchFamily="34" charset="0"/>
                <a:cs typeface="Calibri" panose="020F0502020204030204" pitchFamily="34" charset="0"/>
              </a:rPr>
              <a:t>wledge</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 the practical, working knowledge (gnosis) of Christ</a:t>
            </a:r>
          </a:p>
          <a:p>
            <a:pPr marL="514350" marR="0" indent="-514350" algn="just">
              <a:spcBef>
                <a:spcPts val="0"/>
              </a:spcBef>
              <a:spcAft>
                <a:spcPts val="0"/>
              </a:spcAft>
              <a:buAutoNum type="alphaUcPeriod"/>
            </a:pPr>
            <a:r>
              <a:rPr lang="en-US" b="0" u="sng" dirty="0">
                <a:solidFill>
                  <a:schemeClr val="tx1"/>
                </a:solidFill>
                <a:latin typeface="Calibri" panose="020F0502020204030204" pitchFamily="34" charset="0"/>
                <a:ea typeface="Calibri" panose="020F0502020204030204" pitchFamily="34" charset="0"/>
                <a:cs typeface="Calibri" panose="020F0502020204030204" pitchFamily="34" charset="0"/>
              </a:rPr>
              <a:t>self-control</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  “holding yourself in” – keeping the flesh in check</a:t>
            </a:r>
          </a:p>
          <a:p>
            <a:pPr marL="514350" marR="0" indent="-514350" algn="just">
              <a:spcBef>
                <a:spcPts val="0"/>
              </a:spcBef>
              <a:spcAft>
                <a:spcPts val="0"/>
              </a:spcAft>
              <a:buAutoNum type="alphaUcPeriod"/>
            </a:pPr>
            <a:r>
              <a:rPr lang="en-US" b="0" u="sng" dirty="0">
                <a:solidFill>
                  <a:schemeClr val="tx1"/>
                </a:solidFill>
                <a:latin typeface="Calibri" panose="020F0502020204030204" pitchFamily="34" charset="0"/>
                <a:ea typeface="Calibri" panose="020F0502020204030204" pitchFamily="34" charset="0"/>
                <a:cs typeface="Calibri" panose="020F0502020204030204" pitchFamily="34" charset="0"/>
              </a:rPr>
              <a:t>p</a:t>
            </a:r>
            <a:r>
              <a:rPr lang="en-US" b="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erseverance</a:t>
            </a:r>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 “to stay or abid</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e under” adversity over time</a:t>
            </a:r>
          </a:p>
          <a:p>
            <a:pPr marL="514350" marR="0" indent="-514350" algn="just">
              <a:spcBef>
                <a:spcPts val="0"/>
              </a:spcBef>
              <a:spcAft>
                <a:spcPts val="0"/>
              </a:spcAft>
              <a:buAutoNum type="alphaUcPeriod"/>
            </a:pPr>
            <a:r>
              <a:rPr lang="en-US" b="0" u="sng" dirty="0">
                <a:solidFill>
                  <a:schemeClr val="tx1"/>
                </a:solidFill>
                <a:latin typeface="Calibri" panose="020F0502020204030204" pitchFamily="34" charset="0"/>
                <a:ea typeface="Calibri" panose="020F0502020204030204" pitchFamily="34" charset="0"/>
                <a:cs typeface="Calibri" panose="020F0502020204030204" pitchFamily="34" charset="0"/>
              </a:rPr>
              <a:t>g</a:t>
            </a:r>
            <a:r>
              <a:rPr lang="en-US" b="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odliness</a:t>
            </a:r>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 an attitude of reverence that seeks to please God in all things</a:t>
            </a:r>
          </a:p>
          <a:p>
            <a:pPr marL="514350" marR="0" indent="-514350" algn="just">
              <a:spcBef>
                <a:spcPts val="0"/>
              </a:spcBef>
              <a:spcAft>
                <a:spcPts val="0"/>
              </a:spcAft>
              <a:buAutoNum type="alphaUcPeriod"/>
            </a:pPr>
            <a:r>
              <a:rPr lang="en-US" b="0" u="sng" dirty="0">
                <a:solidFill>
                  <a:schemeClr val="tx1"/>
                </a:solidFill>
                <a:latin typeface="Calibri" panose="020F0502020204030204" pitchFamily="34" charset="0"/>
                <a:ea typeface="Calibri" panose="020F0502020204030204" pitchFamily="34" charset="0"/>
                <a:cs typeface="Calibri" panose="020F0502020204030204" pitchFamily="34" charset="0"/>
              </a:rPr>
              <a:t>brotherly kindness</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(love) – </a:t>
            </a:r>
            <a:r>
              <a:rPr lang="en-US" b="0" dirty="0" err="1">
                <a:solidFill>
                  <a:schemeClr val="tx1"/>
                </a:solidFill>
                <a:latin typeface="Calibri" panose="020F0502020204030204" pitchFamily="34" charset="0"/>
                <a:ea typeface="Calibri" panose="020F0502020204030204" pitchFamily="34" charset="0"/>
                <a:cs typeface="Calibri" panose="020F0502020204030204" pitchFamily="34" charset="0"/>
              </a:rPr>
              <a:t>philadelphia</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 </a:t>
            </a:r>
            <a:r>
              <a:rPr lang="en-US" b="0" dirty="0" err="1">
                <a:solidFill>
                  <a:schemeClr val="tx1"/>
                </a:solidFill>
                <a:latin typeface="Calibri" panose="020F0502020204030204" pitchFamily="34" charset="0"/>
                <a:ea typeface="Calibri" panose="020F0502020204030204" pitchFamily="34" charset="0"/>
                <a:cs typeface="Calibri" panose="020F0502020204030204" pitchFamily="34" charset="0"/>
              </a:rPr>
              <a:t>phileo</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(brotherly/familial love) and </a:t>
            </a:r>
            <a:r>
              <a:rPr lang="en-US" b="0" dirty="0" err="1">
                <a:solidFill>
                  <a:schemeClr val="tx1"/>
                </a:solidFill>
                <a:latin typeface="Calibri" panose="020F0502020204030204" pitchFamily="34" charset="0"/>
                <a:ea typeface="Calibri" panose="020F0502020204030204" pitchFamily="34" charset="0"/>
                <a:cs typeface="Calibri" panose="020F0502020204030204" pitchFamily="34" charset="0"/>
              </a:rPr>
              <a:t>adelphos</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(brothers)</a:t>
            </a:r>
          </a:p>
          <a:p>
            <a:pPr marL="514350" marR="0" indent="-514350" algn="just">
              <a:spcBef>
                <a:spcPts val="0"/>
              </a:spcBef>
              <a:spcAft>
                <a:spcPts val="0"/>
              </a:spcAft>
              <a:buAutoNum type="alphaUcPeriod"/>
            </a:pPr>
            <a:r>
              <a:rPr lang="en-US" b="0" u="sng" dirty="0">
                <a:solidFill>
                  <a:schemeClr val="tx1"/>
                </a:solidFill>
                <a:latin typeface="Calibri" panose="020F0502020204030204" pitchFamily="34" charset="0"/>
                <a:ea typeface="Calibri" panose="020F0502020204030204" pitchFamily="34" charset="0"/>
                <a:cs typeface="Calibri" panose="020F0502020204030204" pitchFamily="34" charset="0"/>
              </a:rPr>
              <a:t>l</a:t>
            </a:r>
            <a:r>
              <a:rPr lang="en-US" b="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ove</a:t>
            </a:r>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(agape) - </a:t>
            </a:r>
            <a:r>
              <a:rPr lang="en-US" sz="1800" i="1" dirty="0">
                <a:effectLst/>
                <a:latin typeface="Arial" panose="020B0604020202020204" pitchFamily="34" charset="0"/>
                <a:ea typeface="Times New Roman" panose="02020603050405020304" pitchFamily="18" charset="0"/>
              </a:rPr>
              <a:t>“</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 one-way, unconditional act of the will and attitude of the heart that seeks the highest good for another, regardless of the cost, and all for the glory of God.</a:t>
            </a:r>
            <a:endPar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Christian Characteristics</a:t>
            </a:r>
          </a:p>
        </p:txBody>
      </p:sp>
    </p:spTree>
    <p:extLst>
      <p:ext uri="{BB962C8B-B14F-4D97-AF65-F5344CB8AC3E}">
        <p14:creationId xmlns:p14="http://schemas.microsoft.com/office/powerpoint/2010/main" val="29540966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4 Love is patient, love is kind and is not jealous; love does not brag and is not arrogant, 5 does not act unbecomingly; it does not seek its own, is not provoked, does not take into account a wrong suffered, 6 does not rejoice in unrighteousness, but rejoices with the truth; 7 bears all things, believes all things, hopes all things, endures all things.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13:4-7</a:t>
            </a:r>
          </a:p>
        </p:txBody>
      </p:sp>
    </p:spTree>
    <p:extLst>
      <p:ext uri="{BB962C8B-B14F-4D97-AF65-F5344CB8AC3E}">
        <p14:creationId xmlns:p14="http://schemas.microsoft.com/office/powerpoint/2010/main" val="2350886199"/>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marR="0" indent="-514350" algn="just">
              <a:spcBef>
                <a:spcPts val="0"/>
              </a:spcBef>
              <a:spcAft>
                <a:spcPts val="0"/>
              </a:spcAft>
              <a:buAutoNum type="alphaUcPeriod"/>
            </a:pPr>
            <a:r>
              <a:rPr lang="en-US" b="0" u="sng" dirty="0">
                <a:solidFill>
                  <a:schemeClr val="tx1"/>
                </a:solidFill>
                <a:latin typeface="Calibri" panose="020F0502020204030204" pitchFamily="34" charset="0"/>
                <a:ea typeface="Calibri" panose="020F0502020204030204" pitchFamily="34" charset="0"/>
                <a:cs typeface="Calibri" panose="020F0502020204030204" pitchFamily="34" charset="0"/>
              </a:rPr>
              <a:t>moral excellence </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the moral virtue and righteousness of Christ</a:t>
            </a:r>
          </a:p>
          <a:p>
            <a:pPr marL="514350" marR="0" indent="-514350" algn="just">
              <a:spcBef>
                <a:spcPts val="0"/>
              </a:spcBef>
              <a:spcAft>
                <a:spcPts val="0"/>
              </a:spcAft>
              <a:buAutoNum type="alphaUcPeriod"/>
            </a:pPr>
            <a:r>
              <a:rPr lang="en-US" b="0" u="sng" dirty="0">
                <a:solidFill>
                  <a:schemeClr val="tx1"/>
                </a:solidFill>
                <a:latin typeface="Calibri" panose="020F0502020204030204" pitchFamily="34" charset="0"/>
                <a:ea typeface="Calibri" panose="020F0502020204030204" pitchFamily="34" charset="0"/>
                <a:cs typeface="Calibri" panose="020F0502020204030204" pitchFamily="34" charset="0"/>
              </a:rPr>
              <a:t>k</a:t>
            </a:r>
            <a:r>
              <a:rPr lang="en-US" b="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a:t>
            </a:r>
            <a:r>
              <a:rPr lang="en-US" b="0" u="sng" dirty="0">
                <a:solidFill>
                  <a:schemeClr val="tx1"/>
                </a:solidFill>
                <a:latin typeface="Calibri" panose="020F0502020204030204" pitchFamily="34" charset="0"/>
                <a:ea typeface="Calibri" panose="020F0502020204030204" pitchFamily="34" charset="0"/>
                <a:cs typeface="Calibri" panose="020F0502020204030204" pitchFamily="34" charset="0"/>
              </a:rPr>
              <a:t>wledge</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 the practical, working knowledge (gnosis) of Christ</a:t>
            </a:r>
          </a:p>
          <a:p>
            <a:pPr marL="514350" marR="0" indent="-514350" algn="just">
              <a:spcBef>
                <a:spcPts val="0"/>
              </a:spcBef>
              <a:spcAft>
                <a:spcPts val="0"/>
              </a:spcAft>
              <a:buAutoNum type="alphaUcPeriod"/>
            </a:pPr>
            <a:r>
              <a:rPr lang="en-US" b="0" u="sng" dirty="0">
                <a:solidFill>
                  <a:schemeClr val="tx1"/>
                </a:solidFill>
                <a:latin typeface="Calibri" panose="020F0502020204030204" pitchFamily="34" charset="0"/>
                <a:ea typeface="Calibri" panose="020F0502020204030204" pitchFamily="34" charset="0"/>
                <a:cs typeface="Calibri" panose="020F0502020204030204" pitchFamily="34" charset="0"/>
              </a:rPr>
              <a:t>self-control</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  “holding yourself in” – keeping the flesh in check</a:t>
            </a:r>
          </a:p>
          <a:p>
            <a:pPr marL="514350" marR="0" indent="-514350" algn="just">
              <a:spcBef>
                <a:spcPts val="0"/>
              </a:spcBef>
              <a:spcAft>
                <a:spcPts val="0"/>
              </a:spcAft>
              <a:buAutoNum type="alphaUcPeriod"/>
            </a:pPr>
            <a:r>
              <a:rPr lang="en-US" b="0" u="sng" dirty="0">
                <a:solidFill>
                  <a:schemeClr val="tx1"/>
                </a:solidFill>
                <a:latin typeface="Calibri" panose="020F0502020204030204" pitchFamily="34" charset="0"/>
                <a:ea typeface="Calibri" panose="020F0502020204030204" pitchFamily="34" charset="0"/>
                <a:cs typeface="Calibri" panose="020F0502020204030204" pitchFamily="34" charset="0"/>
              </a:rPr>
              <a:t>p</a:t>
            </a:r>
            <a:r>
              <a:rPr lang="en-US" b="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erseverance</a:t>
            </a:r>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 “to stay or abid</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e under” adversity over time</a:t>
            </a:r>
          </a:p>
          <a:p>
            <a:pPr marL="514350" marR="0" indent="-514350" algn="just">
              <a:spcBef>
                <a:spcPts val="0"/>
              </a:spcBef>
              <a:spcAft>
                <a:spcPts val="0"/>
              </a:spcAft>
              <a:buAutoNum type="alphaUcPeriod"/>
            </a:pPr>
            <a:r>
              <a:rPr lang="en-US" b="0" u="sng" dirty="0">
                <a:solidFill>
                  <a:schemeClr val="tx1"/>
                </a:solidFill>
                <a:latin typeface="Calibri" panose="020F0502020204030204" pitchFamily="34" charset="0"/>
                <a:ea typeface="Calibri" panose="020F0502020204030204" pitchFamily="34" charset="0"/>
                <a:cs typeface="Calibri" panose="020F0502020204030204" pitchFamily="34" charset="0"/>
              </a:rPr>
              <a:t>g</a:t>
            </a:r>
            <a:r>
              <a:rPr lang="en-US" b="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odliness</a:t>
            </a:r>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 an attitude of reverence that seeks to please God in all things</a:t>
            </a:r>
          </a:p>
          <a:p>
            <a:pPr marL="514350" marR="0" indent="-514350" algn="just">
              <a:spcBef>
                <a:spcPts val="0"/>
              </a:spcBef>
              <a:spcAft>
                <a:spcPts val="0"/>
              </a:spcAft>
              <a:buAutoNum type="alphaUcPeriod"/>
            </a:pPr>
            <a:r>
              <a:rPr lang="en-US" b="0" u="sng" dirty="0">
                <a:solidFill>
                  <a:schemeClr val="tx1"/>
                </a:solidFill>
                <a:latin typeface="Calibri" panose="020F0502020204030204" pitchFamily="34" charset="0"/>
                <a:ea typeface="Calibri" panose="020F0502020204030204" pitchFamily="34" charset="0"/>
                <a:cs typeface="Calibri" panose="020F0502020204030204" pitchFamily="34" charset="0"/>
              </a:rPr>
              <a:t>brotherly kindness</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(love) – </a:t>
            </a:r>
            <a:r>
              <a:rPr lang="en-US" b="0" dirty="0" err="1">
                <a:solidFill>
                  <a:schemeClr val="tx1"/>
                </a:solidFill>
                <a:latin typeface="Calibri" panose="020F0502020204030204" pitchFamily="34" charset="0"/>
                <a:ea typeface="Calibri" panose="020F0502020204030204" pitchFamily="34" charset="0"/>
                <a:cs typeface="Calibri" panose="020F0502020204030204" pitchFamily="34" charset="0"/>
              </a:rPr>
              <a:t>philadelphia</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 </a:t>
            </a:r>
            <a:r>
              <a:rPr lang="en-US" b="0" dirty="0" err="1">
                <a:solidFill>
                  <a:schemeClr val="tx1"/>
                </a:solidFill>
                <a:latin typeface="Calibri" panose="020F0502020204030204" pitchFamily="34" charset="0"/>
                <a:ea typeface="Calibri" panose="020F0502020204030204" pitchFamily="34" charset="0"/>
                <a:cs typeface="Calibri" panose="020F0502020204030204" pitchFamily="34" charset="0"/>
              </a:rPr>
              <a:t>phileo</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(brotherly/familial love) and </a:t>
            </a:r>
            <a:r>
              <a:rPr lang="en-US" b="0" dirty="0" err="1">
                <a:solidFill>
                  <a:schemeClr val="tx1"/>
                </a:solidFill>
                <a:latin typeface="Calibri" panose="020F0502020204030204" pitchFamily="34" charset="0"/>
                <a:ea typeface="Calibri" panose="020F0502020204030204" pitchFamily="34" charset="0"/>
                <a:cs typeface="Calibri" panose="020F0502020204030204" pitchFamily="34" charset="0"/>
              </a:rPr>
              <a:t>adelphos</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(brothers)</a:t>
            </a:r>
          </a:p>
          <a:p>
            <a:pPr marL="514350" marR="0" indent="-514350" algn="just">
              <a:spcBef>
                <a:spcPts val="0"/>
              </a:spcBef>
              <a:spcAft>
                <a:spcPts val="0"/>
              </a:spcAft>
              <a:buAutoNum type="alphaUcPeriod"/>
            </a:pPr>
            <a:r>
              <a:rPr lang="en-US" b="0" u="sng" dirty="0">
                <a:solidFill>
                  <a:schemeClr val="tx1"/>
                </a:solidFill>
                <a:latin typeface="Calibri" panose="020F0502020204030204" pitchFamily="34" charset="0"/>
                <a:ea typeface="Calibri" panose="020F0502020204030204" pitchFamily="34" charset="0"/>
                <a:cs typeface="Calibri" panose="020F0502020204030204" pitchFamily="34" charset="0"/>
              </a:rPr>
              <a:t>l</a:t>
            </a:r>
            <a:r>
              <a:rPr lang="en-US" b="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ove</a:t>
            </a:r>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(agape) - </a:t>
            </a:r>
            <a:r>
              <a:rPr lang="en-US" sz="1800" i="1" dirty="0">
                <a:effectLst/>
                <a:latin typeface="Arial" panose="020B0604020202020204" pitchFamily="34" charset="0"/>
                <a:ea typeface="Times New Roman" panose="02020603050405020304" pitchFamily="18" charset="0"/>
              </a:rPr>
              <a:t>“</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 one-way, unconditional act of the will and attitude of the heart that seeks the highest good for another, regardless of the cost, and all for the glory of God.</a:t>
            </a:r>
            <a:endPar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Christian Characteristics</a:t>
            </a:r>
          </a:p>
        </p:txBody>
      </p:sp>
    </p:spTree>
    <p:extLst>
      <p:ext uri="{BB962C8B-B14F-4D97-AF65-F5344CB8AC3E}">
        <p14:creationId xmlns:p14="http://schemas.microsoft.com/office/powerpoint/2010/main" val="431902628"/>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Now for this very reason also, applying all diligence, in your faith supply moral excellence, and in your moral excellence, knowledge, 6 and in your knowledge, self-control, and in your self-control, perseverance, and in your perseverance, godliness, 7 and in your godliness, brotherly kindness, and in your brotherly kindness, love. 8 For if these qualities are yours and are increasing, they render you neither useless nor unfruitful in the true knowledge of our Lord Jesus Christ. 9 For he who lacks these qualities is blind or short-sighted, having forgotten his purification from his former sins.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1:5-9</a:t>
            </a:r>
          </a:p>
        </p:txBody>
      </p:sp>
    </p:spTree>
    <p:extLst>
      <p:ext uri="{BB962C8B-B14F-4D97-AF65-F5344CB8AC3E}">
        <p14:creationId xmlns:p14="http://schemas.microsoft.com/office/powerpoint/2010/main" val="3180345578"/>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Cultivating Christian Character (Part 1)</a:t>
            </a:r>
          </a:p>
          <a:p>
            <a:pPr algn="ctr"/>
            <a:r>
              <a:rPr lang="en-US" sz="3600" b="1" dirty="0">
                <a:solidFill>
                  <a:schemeClr val="tx1"/>
                </a:solidFill>
                <a:latin typeface="Avenir Next LT Pro Light" panose="020B0304020202020204" pitchFamily="34" charset="0"/>
              </a:rPr>
              <a:t>2 Peter 1:5-9</a:t>
            </a:r>
          </a:p>
        </p:txBody>
      </p:sp>
      <p:sp>
        <p:nvSpPr>
          <p:cNvPr id="4" name="TextBox 3">
            <a:extLst>
              <a:ext uri="{FF2B5EF4-FFF2-40B4-BE49-F238E27FC236}">
                <a16:creationId xmlns:a16="http://schemas.microsoft.com/office/drawing/2014/main" id="{E81091B1-FFCB-0593-6511-1E1CB61C648D}"/>
              </a:ext>
            </a:extLst>
          </p:cNvPr>
          <p:cNvSpPr txBox="1"/>
          <p:nvPr/>
        </p:nvSpPr>
        <p:spPr>
          <a:xfrm>
            <a:off x="7944548" y="6219706"/>
            <a:ext cx="3970084" cy="369332"/>
          </a:xfrm>
          <a:prstGeom prst="rect">
            <a:avLst/>
          </a:prstGeom>
          <a:noFill/>
        </p:spPr>
        <p:txBody>
          <a:bodyPr wrap="square" rtlCol="0">
            <a:spAutoFit/>
          </a:bodyPr>
          <a:lstStyle/>
          <a:p>
            <a:pPr algn="r"/>
            <a:r>
              <a:rPr lang="en-US" dirty="0">
                <a:latin typeface="Avenir Next LT Pro Light" panose="020B0304020202020204" pitchFamily="34" charset="0"/>
              </a:rPr>
              <a:t>February 26, 2023</a:t>
            </a:r>
          </a:p>
        </p:txBody>
      </p:sp>
    </p:spTree>
    <p:extLst>
      <p:ext uri="{BB962C8B-B14F-4D97-AF65-F5344CB8AC3E}">
        <p14:creationId xmlns:p14="http://schemas.microsoft.com/office/powerpoint/2010/main" val="108012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Now for this very reason also, applying all diligence, in your faith supply moral excellence, and in your moral excellence, knowledge, 6 and in your knowledge, self-control, and in your self-control, perseverance, and in your perseverance, godliness, 7 and in your godliness, brotherly kindness, and in your brotherly kindness, love. 8 For if these qualities are yours and are increasing, they render you neither useless nor unfruitful in the true knowledge of our Lord Jesus Christ. 9 For he who lacks these qualities is blind or short-sighted, having forgotten his purification from his former sins.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1:5-9</a:t>
            </a:r>
          </a:p>
        </p:txBody>
      </p:sp>
    </p:spTree>
    <p:extLst>
      <p:ext uri="{BB962C8B-B14F-4D97-AF65-F5344CB8AC3E}">
        <p14:creationId xmlns:p14="http://schemas.microsoft.com/office/powerpoint/2010/main" val="383348140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i="0" dirty="0">
                <a:solidFill>
                  <a:schemeClr val="tx1"/>
                </a:solidFill>
                <a:effectLst/>
                <a:latin typeface="Arial" panose="020B0604020202020204" pitchFamily="34" charset="0"/>
                <a:ea typeface="Calibri" panose="020F0502020204030204" pitchFamily="34" charset="0"/>
              </a:rPr>
              <a:t>Cultivating Christian Character</a:t>
            </a:r>
          </a:p>
          <a:p>
            <a:pPr marL="342900" indent="-342900">
              <a:buFont typeface="+mj-lt"/>
              <a:buAutoNum type="romanUcPeriod"/>
            </a:pPr>
            <a:r>
              <a:rPr lang="en-US" sz="2800" b="0" i="0" dirty="0">
                <a:solidFill>
                  <a:schemeClr val="tx1"/>
                </a:solidFill>
                <a:latin typeface="Arial" panose="020B0604020202020204" pitchFamily="34" charset="0"/>
                <a:ea typeface="Calibri" panose="020F0502020204030204" pitchFamily="34" charset="0"/>
              </a:rPr>
              <a:t>A growing faith requires fervency (5a)</a:t>
            </a:r>
          </a:p>
          <a:p>
            <a:pPr marL="342900" indent="-342900">
              <a:buFont typeface="+mj-lt"/>
              <a:buAutoNum type="romanUcPeriod"/>
            </a:pPr>
            <a:r>
              <a:rPr lang="en-US" sz="2800" b="0" i="0" dirty="0">
                <a:solidFill>
                  <a:schemeClr val="tx1"/>
                </a:solidFill>
                <a:effectLst/>
                <a:latin typeface="Arial" panose="020B0604020202020204" pitchFamily="34" charset="0"/>
                <a:ea typeface="Calibri" panose="020F0502020204030204" pitchFamily="34" charset="0"/>
              </a:rPr>
              <a:t>A growing faith re</a:t>
            </a:r>
            <a:r>
              <a:rPr lang="en-US" sz="2800" b="0" i="0" dirty="0">
                <a:solidFill>
                  <a:schemeClr val="tx1"/>
                </a:solidFill>
                <a:latin typeface="Arial" panose="020B0604020202020204" pitchFamily="34" charset="0"/>
                <a:ea typeface="Calibri" panose="020F0502020204030204" pitchFamily="34" charset="0"/>
              </a:rPr>
              <a:t>sults in fruit (5b-7)</a:t>
            </a:r>
            <a:endParaRPr lang="en-US" sz="2800" b="0" i="0" dirty="0">
              <a:solidFill>
                <a:schemeClr val="tx1"/>
              </a:solidFill>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2 Peter 1:5-7</a:t>
            </a:r>
          </a:p>
        </p:txBody>
      </p:sp>
    </p:spTree>
    <p:extLst>
      <p:ext uri="{BB962C8B-B14F-4D97-AF65-F5344CB8AC3E}">
        <p14:creationId xmlns:p14="http://schemas.microsoft.com/office/powerpoint/2010/main" val="1557978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2500"/>
                            </p:stCondLst>
                            <p:childTnLst>
                              <p:par>
                                <p:cTn id="9" presetID="10" presetClass="entr" presetSubtype="0" fill="hold" grpId="0" nodeType="afterEffect">
                                  <p:stCondLst>
                                    <p:cond delay="1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58496" y="907911"/>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indent="-1028700" algn="just">
              <a:spcBef>
                <a:spcPts val="0"/>
              </a:spcBef>
              <a:spcAft>
                <a:spcPts val="0"/>
              </a:spcAft>
              <a:buFont typeface="+mj-lt"/>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A growing faith requires fervency </a:t>
            </a:r>
            <a:r>
              <a:rPr lang="en-US" sz="3600"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(1:5a)</a:t>
            </a:r>
          </a:p>
          <a:p>
            <a:pPr marR="0" algn="just">
              <a:spcBef>
                <a:spcPts val="0"/>
              </a:spcBef>
              <a:spcAft>
                <a:spcPts val="0"/>
              </a:spcAft>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applying all diligence…</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Cultivating Christian Character</a:t>
            </a:r>
          </a:p>
        </p:txBody>
      </p:sp>
      <p:sp>
        <p:nvSpPr>
          <p:cNvPr id="2" name="Text Box 3">
            <a:extLst>
              <a:ext uri="{FF2B5EF4-FFF2-40B4-BE49-F238E27FC236}">
                <a16:creationId xmlns:a16="http://schemas.microsoft.com/office/drawing/2014/main" id="{C30A2024-5917-0944-C01C-7B69497A6EA7}"/>
              </a:ext>
            </a:extLst>
          </p:cNvPr>
          <p:cNvSpPr txBox="1">
            <a:spLocks noChangeArrowheads="1"/>
          </p:cNvSpPr>
          <p:nvPr/>
        </p:nvSpPr>
        <p:spPr bwMode="auto">
          <a:xfrm>
            <a:off x="158496" y="2546211"/>
            <a:ext cx="118056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u="sng" dirty="0">
                <a:solidFill>
                  <a:schemeClr val="tx1"/>
                </a:solidFill>
                <a:latin typeface="Calibri" panose="020F0502020204030204" pitchFamily="34" charset="0"/>
                <a:ea typeface="Calibri" panose="020F0502020204030204" pitchFamily="34" charset="0"/>
                <a:cs typeface="Calibri" panose="020F0502020204030204" pitchFamily="34" charset="0"/>
              </a:rPr>
              <a:t>Diligence</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 = the urgency to so something in the best interest of oneself with zeal and fervency. </a:t>
            </a:r>
          </a:p>
        </p:txBody>
      </p:sp>
    </p:spTree>
    <p:extLst>
      <p:ext uri="{BB962C8B-B14F-4D97-AF65-F5344CB8AC3E}">
        <p14:creationId xmlns:p14="http://schemas.microsoft.com/office/powerpoint/2010/main" val="38955069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22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24 Do you not know that those who run in a race all run, but only one receives the prize? Run in such a way that you may win. 25 Everyone who competes in the games exercises self-control in all things. They then do it to receive a perishable wreath, but we an imperishable. 26 Therefore I run in such a way, as not without aim; I box in such a way, as not beating the air; 27 but I discipline my body and make it my slave, so that, after I have preached to others, I myself will not be disqualified.</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9:24-27</a:t>
            </a:r>
          </a:p>
        </p:txBody>
      </p:sp>
    </p:spTree>
    <p:extLst>
      <p:ext uri="{BB962C8B-B14F-4D97-AF65-F5344CB8AC3E}">
        <p14:creationId xmlns:p14="http://schemas.microsoft.com/office/powerpoint/2010/main" val="2345196997"/>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58496" y="907911"/>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indent="-1028700" algn="just">
              <a:spcBef>
                <a:spcPts val="0"/>
              </a:spcBef>
              <a:spcAft>
                <a:spcPts val="0"/>
              </a:spcAft>
              <a:buFont typeface="+mj-lt"/>
              <a:buAutoNum type="roman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A growing faith requires fervency </a:t>
            </a:r>
            <a:r>
              <a:rPr lang="en-US" sz="3600" b="0" i="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(1:5a)</a:t>
            </a:r>
          </a:p>
          <a:p>
            <a:pPr marR="0" algn="just">
              <a:spcBef>
                <a:spcPts val="0"/>
              </a:spcBef>
              <a:spcAft>
                <a:spcPts val="0"/>
              </a:spcAft>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applying ALL diligence…</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Cultivating Christian Character</a:t>
            </a:r>
          </a:p>
        </p:txBody>
      </p:sp>
      <p:sp>
        <p:nvSpPr>
          <p:cNvPr id="2" name="Text Box 3">
            <a:extLst>
              <a:ext uri="{FF2B5EF4-FFF2-40B4-BE49-F238E27FC236}">
                <a16:creationId xmlns:a16="http://schemas.microsoft.com/office/drawing/2014/main" id="{C30A2024-5917-0944-C01C-7B69497A6EA7}"/>
              </a:ext>
            </a:extLst>
          </p:cNvPr>
          <p:cNvSpPr txBox="1">
            <a:spLocks noChangeArrowheads="1"/>
          </p:cNvSpPr>
          <p:nvPr/>
        </p:nvSpPr>
        <p:spPr bwMode="auto">
          <a:xfrm>
            <a:off x="158496" y="2546211"/>
            <a:ext cx="118056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u="sng" dirty="0">
                <a:solidFill>
                  <a:schemeClr val="tx1"/>
                </a:solidFill>
                <a:latin typeface="Calibri" panose="020F0502020204030204" pitchFamily="34" charset="0"/>
                <a:ea typeface="Calibri" panose="020F0502020204030204" pitchFamily="34" charset="0"/>
                <a:cs typeface="Calibri" panose="020F0502020204030204" pitchFamily="34" charset="0"/>
              </a:rPr>
              <a:t>Diligence</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 = the urgency to so something in the best interest of oneself with zeal and fervency. </a:t>
            </a:r>
          </a:p>
        </p:txBody>
      </p:sp>
      <p:sp>
        <p:nvSpPr>
          <p:cNvPr id="5" name="TextBox 4">
            <a:extLst>
              <a:ext uri="{FF2B5EF4-FFF2-40B4-BE49-F238E27FC236}">
                <a16:creationId xmlns:a16="http://schemas.microsoft.com/office/drawing/2014/main" id="{4EAC9727-C78A-D207-B4F5-3E6115ADB665}"/>
              </a:ext>
            </a:extLst>
          </p:cNvPr>
          <p:cNvSpPr txBox="1"/>
          <p:nvPr/>
        </p:nvSpPr>
        <p:spPr>
          <a:xfrm>
            <a:off x="340615" y="3857625"/>
            <a:ext cx="11510770" cy="2031325"/>
          </a:xfrm>
          <a:prstGeom prst="rect">
            <a:avLst/>
          </a:prstGeom>
          <a:noFill/>
        </p:spPr>
        <p:txBody>
          <a:bodyPr wrap="square" rtlCol="0">
            <a:spAutoFit/>
          </a:bodyPr>
          <a:lstStyle/>
          <a:p>
            <a:pPr algn="just"/>
            <a:r>
              <a:rPr lang="en-US" sz="3600" i="1" dirty="0">
                <a:effectLst/>
                <a:latin typeface="Calibri" panose="020F0502020204030204" pitchFamily="34" charset="0"/>
                <a:ea typeface="Calibri" panose="020F0502020204030204" pitchFamily="34" charset="0"/>
                <a:cs typeface="Calibri" panose="020F0502020204030204" pitchFamily="34" charset="0"/>
              </a:rPr>
              <a:t>1 Timothy 4:8 - Bodily discipline is only of little profit, but godliness is profitable for all things, since it holds promise for the present life and also for the life to come.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8075775"/>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dirty="0">
                <a:solidFill>
                  <a:schemeClr val="tx1"/>
                </a:solidFill>
                <a:latin typeface="Arial" panose="020B0604020202020204" pitchFamily="34" charset="0"/>
                <a:ea typeface="Times New Roman" panose="02020603050405020304" pitchFamily="18" charset="0"/>
              </a:rPr>
              <a:t>S</a:t>
            </a:r>
            <a:r>
              <a:rPr lang="en-US" sz="4000" b="0" dirty="0">
                <a:solidFill>
                  <a:schemeClr val="tx1"/>
                </a:solidFill>
                <a:effectLst/>
                <a:latin typeface="Arial" panose="020B0604020202020204" pitchFamily="34" charset="0"/>
                <a:ea typeface="Times New Roman" panose="02020603050405020304" pitchFamily="18" charset="0"/>
              </a:rPr>
              <a:t>ince we have received from God everything we need to live godly lives, let us work fervently at living godly lives.</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Thought</a:t>
            </a:r>
          </a:p>
        </p:txBody>
      </p:sp>
    </p:spTree>
    <p:extLst>
      <p:ext uri="{BB962C8B-B14F-4D97-AF65-F5344CB8AC3E}">
        <p14:creationId xmlns:p14="http://schemas.microsoft.com/office/powerpoint/2010/main" val="2237846409"/>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For by grace you have been saved through faith; and that not of yourselves, it is the gift of God; 9 not as a result of works, so that no one may boast. 10 For we are His workmanship, created in Christ Jesus for good works, which God prepared beforehand so that we would walk in them.</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Ephesians 2:8-10</a:t>
            </a:r>
          </a:p>
        </p:txBody>
      </p:sp>
    </p:spTree>
    <p:extLst>
      <p:ext uri="{BB962C8B-B14F-4D97-AF65-F5344CB8AC3E}">
        <p14:creationId xmlns:p14="http://schemas.microsoft.com/office/powerpoint/2010/main" val="2766361369"/>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…work out your salvation with fear and trembling; 13 for it is God who is at work in you, both to will and to work for His good pleasure.</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Philippians 2:12b-13</a:t>
            </a:r>
          </a:p>
        </p:txBody>
      </p:sp>
    </p:spTree>
    <p:extLst>
      <p:ext uri="{BB962C8B-B14F-4D97-AF65-F5344CB8AC3E}">
        <p14:creationId xmlns:p14="http://schemas.microsoft.com/office/powerpoint/2010/main" val="554023502"/>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445</TotalTime>
  <Words>1058</Words>
  <Application>Microsoft Office PowerPoint</Application>
  <PresentationFormat>Widescreen</PresentationFormat>
  <Paragraphs>53</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8</cp:revision>
  <dcterms:created xsi:type="dcterms:W3CDTF">2022-12-30T16:15:56Z</dcterms:created>
  <dcterms:modified xsi:type="dcterms:W3CDTF">2023-02-25T15:03:05Z</dcterms:modified>
</cp:coreProperties>
</file>